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32"/>
  </p:notesMasterIdLst>
  <p:handoutMasterIdLst>
    <p:handoutMasterId r:id="rId33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44" r:id="rId12"/>
    <p:sldId id="406" r:id="rId13"/>
    <p:sldId id="414" r:id="rId14"/>
    <p:sldId id="452" r:id="rId15"/>
    <p:sldId id="408" r:id="rId16"/>
    <p:sldId id="413" r:id="rId17"/>
    <p:sldId id="425" r:id="rId18"/>
    <p:sldId id="410" r:id="rId19"/>
    <p:sldId id="455" r:id="rId20"/>
    <p:sldId id="411" r:id="rId21"/>
    <p:sldId id="415" r:id="rId22"/>
    <p:sldId id="416" r:id="rId23"/>
    <p:sldId id="417" r:id="rId24"/>
    <p:sldId id="418" r:id="rId25"/>
    <p:sldId id="420" r:id="rId26"/>
    <p:sldId id="401" r:id="rId27"/>
    <p:sldId id="450" r:id="rId28"/>
    <p:sldId id="454" r:id="rId29"/>
    <p:sldId id="352" r:id="rId30"/>
    <p:sldId id="45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67" d="100"/>
          <a:sy n="67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odevelop.com/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www.monodevelop.com/downloa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сряда)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януари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19 март 2017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5.00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bg-BG" dirty="0" smtClean="0"/>
              <a:t>Препоръчва се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 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(интезивна група)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(разширена група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Повтаряне на курса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41148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876800"/>
            <a:ext cx="5136020" cy="144812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843" y="5029200"/>
            <a:ext cx="4875241" cy="1143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839200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noProof="1" smtClean="0">
                <a:solidFill>
                  <a:schemeClr val="tx2">
                    <a:lumMod val="75000"/>
                  </a:schemeClr>
                </a:solidFill>
              </a:rPr>
              <a:t>Стефани Николова</a:t>
            </a:r>
            <a:endParaRPr lang="en-US" sz="36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400" dirty="0"/>
              <a:t>Топ студент в </a:t>
            </a:r>
            <a:r>
              <a:rPr lang="bg-BG" sz="3400" dirty="0" smtClean="0"/>
              <a:t>СофтУни</a:t>
            </a:r>
          </a:p>
          <a:p>
            <a:pPr lvl="1">
              <a:lnSpc>
                <a:spcPct val="100000"/>
              </a:lnSpc>
            </a:pPr>
            <a:r>
              <a:rPr lang="bg-BG" sz="3400" dirty="0" smtClean="0"/>
              <a:t>Студент </a:t>
            </a:r>
            <a:r>
              <a:rPr lang="bg-BG" sz="3400" dirty="0" smtClean="0"/>
              <a:t>във ФМИ – софтуерно инженерство</a:t>
            </a:r>
          </a:p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Божидар 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Гевечанов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noProof="1" smtClean="0"/>
              <a:t>Трейнър в СофтУни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Топ студент в </a:t>
            </a:r>
            <a:r>
              <a:rPr lang="bg-BG" sz="3200" dirty="0" smtClean="0"/>
              <a:t>СофтУни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7" y="1600200"/>
            <a:ext cx="2276475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7" y="3962400"/>
            <a:ext cx="2272850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1024</Words>
  <Application>Microsoft Office PowerPoint</Application>
  <PresentationFormat>Custom</PresentationFormat>
  <Paragraphs>229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Ментори и асистенти</vt:lpstr>
      <vt:lpstr>Представяне на менторите</vt:lpstr>
      <vt:lpstr>Основи на програмирането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2016-12-08T15:40:15Z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